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3"/>
  </p:notesMasterIdLst>
  <p:handoutMasterIdLst>
    <p:handoutMasterId r:id="rId34"/>
  </p:handoutMasterIdLst>
  <p:sldIdLst>
    <p:sldId id="300" r:id="rId2"/>
    <p:sldId id="301" r:id="rId3"/>
    <p:sldId id="302" r:id="rId4"/>
    <p:sldId id="303" r:id="rId5"/>
    <p:sldId id="304" r:id="rId6"/>
    <p:sldId id="305" r:id="rId7"/>
    <p:sldId id="327" r:id="rId8"/>
    <p:sldId id="328" r:id="rId9"/>
    <p:sldId id="308" r:id="rId10"/>
    <p:sldId id="309" r:id="rId11"/>
    <p:sldId id="32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30" r:id="rId28"/>
    <p:sldId id="331" r:id="rId29"/>
    <p:sldId id="332" r:id="rId30"/>
    <p:sldId id="333" r:id="rId31"/>
    <p:sldId id="334" r:id="rId32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595" autoAdjust="0"/>
  </p:normalViewPr>
  <p:slideViewPr>
    <p:cSldViewPr snapToGrid="0">
      <p:cViewPr>
        <p:scale>
          <a:sx n="75" d="100"/>
          <a:sy n="75" d="100"/>
        </p:scale>
        <p:origin x="-1930" y="-2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916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"/>
            <a:ext cx="8215338" cy="714355"/>
          </a:xfrm>
          <a:solidFill>
            <a:schemeClr val="accent3">
              <a:lumMod val="60000"/>
              <a:lumOff val="40000"/>
              <a:alpha val="33000"/>
            </a:schemeClr>
          </a:solidFill>
        </p:spPr>
        <p:txBody>
          <a:bodyPr>
            <a:normAutofit/>
          </a:bodyPr>
          <a:lstStyle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591" y="954863"/>
            <a:ext cx="8512822" cy="5538015"/>
          </a:xfrm>
        </p:spPr>
        <p:txBody>
          <a:bodyPr/>
          <a:lstStyle>
            <a:lvl1pPr marL="449263" indent="-449263">
              <a:buFont typeface="Wingdings" panose="05000000000000000000" pitchFamily="2" charset="2"/>
              <a:buChar char="v"/>
              <a:defRPr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375" indent="-265113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89013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8888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27175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0" y="6572248"/>
            <a:ext cx="9144000" cy="2857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POSTECH  	  	                          	</a:t>
            </a:r>
            <a:r>
              <a:rPr kumimoji="0" lang="en-US" altLang="ko-KR" sz="1400" b="1" baseline="0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                   </a:t>
            </a: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		    		</a:t>
            </a:r>
            <a:fld id="{B7F5EAC2-D5EC-44B8-ABB9-9CE1C25C642E}" type="slidenum">
              <a:rPr kumimoji="0" lang="en-US" altLang="ko-KR" sz="1400" b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pPr algn="r">
                <a:defRPr/>
              </a:pPr>
              <a:t>‹#›</a:t>
            </a:fld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/24</a:t>
            </a:r>
            <a:endParaRPr kumimoji="0" lang="ko-KR" altLang="en-US" sz="1400" b="1" dirty="0">
              <a:solidFill>
                <a:schemeClr val="bg1"/>
              </a:solidFill>
              <a:latin typeface="Arial" pitchFamily="34" charset="0"/>
              <a:ea typeface="HY헤드라인M" pitchFamily="18" charset="-127"/>
              <a:cs typeface="맑은 고딕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29461" y="6561259"/>
            <a:ext cx="368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CSED702Y:</a:t>
            </a:r>
            <a:r>
              <a:rPr lang="en-US" altLang="ko-KR" sz="14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Defined Networking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http://www.postechvision.org/image/logo/red_3.jp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0"/>
            <a:ext cx="928662" cy="71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8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40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9" y="990640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9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8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4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91440" y="1447800"/>
            <a:ext cx="8705708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ns-3</a:t>
            </a: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3256280" cy="2171700"/>
          </a:xfrm>
          <a:prstGeom prst="rect">
            <a:avLst/>
          </a:prstGeom>
          <a:noFill/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916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>
                <a:solidFill>
                  <a:prstClr val="white"/>
                </a:solidFill>
              </a:rPr>
              <a:t>n</a:t>
            </a:r>
            <a:r>
              <a:rPr lang="en-IN" sz="2200" b="1" dirty="0" smtClean="0">
                <a:solidFill>
                  <a:prstClr val="white"/>
                </a:solidFill>
              </a:rPr>
              <a:t>s-3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43" y="6492906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endParaRPr kumimoji="0" lang="en-US" sz="21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hp\Desktop\1024px-Indian_Institute_of_Technology,_Patna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2" y="4595591"/>
            <a:ext cx="1415667" cy="14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65141" y="2113280"/>
            <a:ext cx="7771749" cy="2402681"/>
          </a:xfrm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Loading the xml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NetAnim</a:t>
            </a:r>
            <a:r>
              <a:rPr lang="en-IN" dirty="0" smtClean="0"/>
              <a:t> first.cc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first.py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rot="6600"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3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9"/>
            <a:ext cx="8382000" cy="1798312"/>
          </a:xfrm>
        </p:spPr>
        <p:txBody>
          <a:bodyPr/>
          <a:lstStyle/>
          <a:p>
            <a:pPr lvl="0"/>
            <a:r>
              <a:rPr lang="en-IN" dirty="0"/>
              <a:t>Two connection has been established, one is Point-To-Point while the other is CSMA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Second.cc</a:t>
            </a:r>
          </a:p>
        </p:txBody>
      </p:sp>
      <p:sp>
        <p:nvSpPr>
          <p:cNvPr id="4" name="Rectangle 3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Second.cc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Second.cc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of second.cc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02130" y="1119981"/>
            <a:ext cx="538734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NetAnim</a:t>
            </a:r>
            <a:r>
              <a:rPr lang="en-IN" dirty="0"/>
              <a:t> </a:t>
            </a:r>
            <a:r>
              <a:rPr lang="en-IN" dirty="0" err="1"/>
              <a:t>ouput</a:t>
            </a:r>
            <a:r>
              <a:rPr lang="en-IN" dirty="0"/>
              <a:t> of second.cc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5120" y="2661929"/>
            <a:ext cx="8382000" cy="2367272"/>
          </a:xfrm>
        </p:spPr>
        <p:txBody>
          <a:bodyPr/>
          <a:lstStyle/>
          <a:p>
            <a:pPr marL="0" lvl="0" indent="0"/>
            <a:r>
              <a:rPr lang="en-IN" dirty="0" err="1"/>
              <a:t>Wifi</a:t>
            </a:r>
            <a:r>
              <a:rPr lang="en-IN" dirty="0"/>
              <a:t> and </a:t>
            </a:r>
            <a:r>
              <a:rPr lang="en-IN" dirty="0" err="1"/>
              <a:t>Csma</a:t>
            </a:r>
            <a:r>
              <a:rPr lang="en-IN" dirty="0"/>
              <a:t> (i.e. LAN are connected)</a:t>
            </a:r>
          </a:p>
          <a:p>
            <a:pPr marL="0" lvl="0" indent="0"/>
            <a:r>
              <a:rPr lang="en-IN" dirty="0"/>
              <a:t>One common connection in between </a:t>
            </a:r>
            <a:r>
              <a:rPr lang="en-IN" dirty="0" smtClean="0"/>
              <a:t>is Point-To-Point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Third.cc</a:t>
            </a:r>
          </a:p>
        </p:txBody>
      </p:sp>
      <p:sp>
        <p:nvSpPr>
          <p:cNvPr id="4" name="Rectangle 3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2143769"/>
            <a:ext cx="8382000" cy="1605272"/>
          </a:xfrm>
        </p:spPr>
        <p:txBody>
          <a:bodyPr/>
          <a:lstStyle/>
          <a:p>
            <a:pPr marL="0" lvl="0" indent="0">
              <a:buFont typeface="OpenSymbol"/>
              <a:buChar char="➢"/>
            </a:pPr>
            <a:r>
              <a:rPr lang="en-IN" dirty="0"/>
              <a:t>Install NS-3</a:t>
            </a:r>
          </a:p>
          <a:p>
            <a:pPr marL="0" lvl="0" indent="0">
              <a:buFont typeface="OpenSymbol"/>
              <a:buChar char="➢"/>
            </a:pPr>
            <a:r>
              <a:rPr lang="en-IN" dirty="0"/>
              <a:t>Build </a:t>
            </a:r>
            <a:r>
              <a:rPr lang="en-IN" dirty="0" smtClean="0"/>
              <a:t>NS-3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NS-3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" y="1219200"/>
            <a:ext cx="308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ym typeface="Wingdings" pitchFamily="2" charset="2"/>
              </a:rPr>
              <a:t>		</a:t>
            </a:r>
            <a:endParaRPr lang="en-IN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of 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02130" y="1942941"/>
            <a:ext cx="5387340" cy="3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NetAnim</a:t>
            </a:r>
            <a:r>
              <a:rPr lang="en-IN" dirty="0" smtClean="0"/>
              <a:t> third.cc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</a:rPr>
              <a:t>Refer to you tube video </a:t>
            </a:r>
            <a:br>
              <a:rPr lang="en-IN" dirty="0">
                <a:solidFill>
                  <a:srgbClr val="000000"/>
                </a:solidFill>
              </a:rPr>
            </a:br>
            <a:r>
              <a:rPr lang="en-IN" dirty="0">
                <a:solidFill>
                  <a:srgbClr val="000000"/>
                </a:solidFill>
              </a:rPr>
              <a:t>--&gt;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Ns-3 Basics: Course Change in </a:t>
            </a:r>
            <a:r>
              <a:rPr lang="en-IN" dirty="0" smtClean="0">
                <a:solidFill>
                  <a:srgbClr val="FF0000"/>
                </a:solidFill>
              </a:rPr>
              <a:t>third.cc</a:t>
            </a:r>
          </a:p>
          <a:p>
            <a:r>
              <a:rPr lang="en-IN" dirty="0" smtClean="0"/>
              <a:t>Documentation</a:t>
            </a:r>
          </a:p>
          <a:p>
            <a:r>
              <a:rPr lang="en-IN" dirty="0" smtClean="0"/>
              <a:t>Ideas for projects( INTERNET SURFING)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Nourishing What We </a:t>
            </a:r>
            <a:r>
              <a:rPr lang="en-IN" dirty="0"/>
              <a:t>H</a:t>
            </a:r>
            <a:r>
              <a:rPr lang="en-IN" dirty="0" smtClean="0"/>
              <a:t>ave </a:t>
            </a:r>
            <a:r>
              <a:rPr lang="en-IN" dirty="0"/>
              <a:t>L</a:t>
            </a:r>
            <a:r>
              <a:rPr lang="en-IN" dirty="0" smtClean="0"/>
              <a:t>earnt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Since we’ve completed this, now the FUN begins </a:t>
            </a:r>
            <a:r>
              <a:rPr lang="en-IN" dirty="0" smtClean="0">
                <a:sym typeface="Wingdings" pitchFamily="2" charset="2"/>
              </a:rPr>
              <a:t>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Freeform 3"/>
          <p:cNvSpPr/>
          <p:nvPr/>
        </p:nvSpPr>
        <p:spPr>
          <a:xfrm>
            <a:off x="695680" y="2698480"/>
            <a:ext cx="2736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close/>
              </a:path>
            </a:pathLst>
          </a:custGeom>
          <a:solidFill>
            <a:srgbClr val="C7243A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Manjari Bold" pitchFamily="18"/>
                <a:ea typeface="DejaVu Sans" pitchFamily="2"/>
                <a:cs typeface="DejaVu Sans" pitchFamily="2"/>
              </a:rPr>
              <a:t>First.cc</a:t>
            </a:r>
          </a:p>
        </p:txBody>
      </p:sp>
      <p:sp>
        <p:nvSpPr>
          <p:cNvPr id="5" name="Freeform 4"/>
          <p:cNvSpPr/>
          <p:nvPr/>
        </p:nvSpPr>
        <p:spPr>
          <a:xfrm>
            <a:off x="3143679" y="269848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EDAD0B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    Second.cc</a:t>
            </a:r>
          </a:p>
        </p:txBody>
      </p:sp>
      <p:sp>
        <p:nvSpPr>
          <p:cNvPr id="6" name="Freeform 5"/>
          <p:cNvSpPr/>
          <p:nvPr/>
        </p:nvSpPr>
        <p:spPr>
          <a:xfrm>
            <a:off x="5701120" y="269848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009F8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 Third.cc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509000" cy="701040"/>
          </a:xfrm>
        </p:spPr>
        <p:txBody>
          <a:bodyPr>
            <a:normAutofit fontScale="90000"/>
          </a:bodyPr>
          <a:lstStyle/>
          <a:p>
            <a:pPr algn="r"/>
            <a:r>
              <a:rPr lang="en-IN" sz="2800" b="1" dirty="0" smtClean="0"/>
              <a:t>Don’t follow me religiously</a:t>
            </a:r>
            <a:br>
              <a:rPr lang="en-IN" sz="2800" b="1" dirty="0" smtClean="0"/>
            </a:br>
            <a:r>
              <a:rPr lang="en-IN" sz="2800" b="1" dirty="0" smtClean="0"/>
              <a:t>Break your head to code down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72720" y="2580640"/>
            <a:ext cx="1280160" cy="5384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/>
              <a:t>HOST</a:t>
            </a:r>
            <a:endParaRPr lang="en-IN" sz="3600" b="1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1452880" y="2849880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60880" y="2512060"/>
            <a:ext cx="883920" cy="546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Router </a:t>
            </a:r>
            <a:r>
              <a:rPr lang="en-IN" b="1" dirty="0" smtClean="0"/>
              <a:t>1</a:t>
            </a:r>
            <a:endParaRPr lang="en-IN" b="1" dirty="0"/>
          </a:p>
        </p:txBody>
      </p:sp>
      <p:cxnSp>
        <p:nvCxnSpPr>
          <p:cNvPr id="9" name="Straight Arrow Connector 8"/>
          <p:cNvCxnSpPr>
            <a:stCxn id="7" idx="6"/>
            <a:endCxn id="11" idx="2"/>
          </p:cNvCxnSpPr>
          <p:nvPr/>
        </p:nvCxnSpPr>
        <p:spPr>
          <a:xfrm>
            <a:off x="2844800" y="2785110"/>
            <a:ext cx="36576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210560" y="2512060"/>
            <a:ext cx="883920" cy="561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Router</a:t>
            </a:r>
            <a:r>
              <a:rPr lang="en-IN" b="1" dirty="0" smtClean="0"/>
              <a:t> 2</a:t>
            </a:r>
            <a:endParaRPr lang="en-IN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94480" y="2580640"/>
            <a:ext cx="508000" cy="26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94480" y="2897677"/>
            <a:ext cx="642527" cy="320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602480" y="3134360"/>
            <a:ext cx="883920" cy="675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Router</a:t>
            </a:r>
            <a:r>
              <a:rPr lang="en-IN" b="1" dirty="0" smtClean="0"/>
              <a:t> 4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4607560" y="2189480"/>
            <a:ext cx="883920" cy="675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Router</a:t>
            </a:r>
            <a:r>
              <a:rPr lang="en-IN" b="1" dirty="0" smtClean="0"/>
              <a:t> 3</a:t>
            </a:r>
            <a:endParaRPr lang="en-IN" b="1" dirty="0"/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5491480" y="2512060"/>
            <a:ext cx="594360" cy="15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85840" y="1818640"/>
            <a:ext cx="436880" cy="2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573520" y="1981200"/>
            <a:ext cx="5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88760" y="2694940"/>
            <a:ext cx="5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8920" y="3472180"/>
            <a:ext cx="508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106920" y="1595120"/>
            <a:ext cx="883920" cy="6146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Node 0</a:t>
            </a:r>
            <a:endParaRPr lang="en-IN" b="1" dirty="0"/>
          </a:p>
        </p:txBody>
      </p:sp>
      <p:sp>
        <p:nvSpPr>
          <p:cNvPr id="24" name="Oval 23"/>
          <p:cNvSpPr/>
          <p:nvPr/>
        </p:nvSpPr>
        <p:spPr>
          <a:xfrm>
            <a:off x="7106920" y="2346960"/>
            <a:ext cx="883920" cy="6019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Node 1</a:t>
            </a:r>
            <a:endParaRPr lang="en-IN" b="1" dirty="0"/>
          </a:p>
        </p:txBody>
      </p:sp>
      <p:sp>
        <p:nvSpPr>
          <p:cNvPr id="25" name="Oval 24"/>
          <p:cNvSpPr/>
          <p:nvPr/>
        </p:nvSpPr>
        <p:spPr>
          <a:xfrm>
            <a:off x="7106920" y="3134360"/>
            <a:ext cx="883920" cy="6756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Node 2</a:t>
            </a:r>
            <a:endParaRPr lang="en-IN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598920" y="4264660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106920" y="3926839"/>
            <a:ext cx="883920" cy="7279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Node 3</a:t>
            </a:r>
            <a:endParaRPr lang="en-IN" b="1" dirty="0"/>
          </a:p>
        </p:txBody>
      </p:sp>
      <p:sp>
        <p:nvSpPr>
          <p:cNvPr id="40" name="Right Arrow 39"/>
          <p:cNvSpPr/>
          <p:nvPr/>
        </p:nvSpPr>
        <p:spPr>
          <a:xfrm rot="16200000">
            <a:off x="992102" y="3672839"/>
            <a:ext cx="1429557" cy="3556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Arrow 40"/>
          <p:cNvSpPr/>
          <p:nvPr/>
        </p:nvSpPr>
        <p:spPr>
          <a:xfrm rot="16200000">
            <a:off x="1947144" y="3910731"/>
            <a:ext cx="2120437" cy="3251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ight Arrow 42"/>
          <p:cNvSpPr/>
          <p:nvPr/>
        </p:nvSpPr>
        <p:spPr>
          <a:xfrm rot="16200000">
            <a:off x="3530174" y="3769212"/>
            <a:ext cx="1429557" cy="3415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ight Arrow 43"/>
          <p:cNvSpPr/>
          <p:nvPr/>
        </p:nvSpPr>
        <p:spPr>
          <a:xfrm rot="3275103">
            <a:off x="3664923" y="2025811"/>
            <a:ext cx="859115" cy="3273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ight Arrow 44"/>
          <p:cNvSpPr/>
          <p:nvPr/>
        </p:nvSpPr>
        <p:spPr>
          <a:xfrm rot="16200000">
            <a:off x="4575177" y="3850004"/>
            <a:ext cx="2426969" cy="29718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/>
          <p:cNvSpPr txBox="1"/>
          <p:nvPr/>
        </p:nvSpPr>
        <p:spPr>
          <a:xfrm>
            <a:off x="894080" y="4866640"/>
            <a:ext cx="129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10.1.1.0</a:t>
            </a:r>
          </a:p>
          <a:p>
            <a:pPr algn="ctr"/>
            <a:r>
              <a:rPr lang="en-IN" b="1" dirty="0" smtClean="0"/>
              <a:t>255.255.255.0</a:t>
            </a:r>
          </a:p>
          <a:p>
            <a:pPr algn="ctr"/>
            <a:r>
              <a:rPr lang="en-IN" b="1" dirty="0" smtClean="0"/>
              <a:t>(SUBNET 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21848" y="5222239"/>
            <a:ext cx="129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10.1.2.0</a:t>
            </a:r>
          </a:p>
          <a:p>
            <a:pPr algn="ctr"/>
            <a:r>
              <a:rPr lang="en-IN" b="1" dirty="0" smtClean="0"/>
              <a:t>255.255.255.0</a:t>
            </a:r>
          </a:p>
          <a:p>
            <a:pPr algn="ctr"/>
            <a:r>
              <a:rPr lang="en-IN" b="1" dirty="0" smtClean="0"/>
              <a:t>(SUBNET 2)</a:t>
            </a:r>
            <a:endParaRPr lang="en-IN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900681" y="1028346"/>
            <a:ext cx="129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10.1.3.0</a:t>
            </a:r>
          </a:p>
          <a:p>
            <a:pPr algn="ctr"/>
            <a:r>
              <a:rPr lang="en-IN" b="1" dirty="0" smtClean="0"/>
              <a:t>255.255.255.0</a:t>
            </a:r>
          </a:p>
          <a:p>
            <a:pPr algn="ctr"/>
            <a:r>
              <a:rPr lang="en-IN" b="1" dirty="0" smtClean="0"/>
              <a:t>(SUBNET 3)</a:t>
            </a:r>
            <a:endParaRPr lang="en-IN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652520" y="4767590"/>
            <a:ext cx="129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10.1.4.0</a:t>
            </a:r>
          </a:p>
          <a:p>
            <a:pPr algn="ctr"/>
            <a:r>
              <a:rPr lang="en-IN" b="1" dirty="0" smtClean="0"/>
              <a:t>255.255.255.0</a:t>
            </a:r>
          </a:p>
          <a:p>
            <a:pPr algn="ctr"/>
            <a:r>
              <a:rPr lang="en-IN" b="1" dirty="0" smtClean="0"/>
              <a:t>(SUBNET 4)</a:t>
            </a:r>
            <a:endParaRPr lang="en-IN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232400" y="5521940"/>
            <a:ext cx="129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10.1.5.0</a:t>
            </a:r>
          </a:p>
          <a:p>
            <a:pPr algn="ctr"/>
            <a:r>
              <a:rPr lang="en-IN" b="1" dirty="0" smtClean="0"/>
              <a:t>255.255.255.0</a:t>
            </a:r>
          </a:p>
          <a:p>
            <a:pPr algn="ctr"/>
            <a:r>
              <a:rPr lang="en-IN" b="1" dirty="0" smtClean="0"/>
              <a:t>(SUBNET 5)</a:t>
            </a:r>
            <a:endParaRPr lang="en-IN" b="1" dirty="0"/>
          </a:p>
        </p:txBody>
      </p:sp>
      <p:sp>
        <p:nvSpPr>
          <p:cNvPr id="33" name="Rectangle 32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Subnet 1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164"/>
            <a:ext cx="9144000" cy="60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11200" y="568960"/>
            <a:ext cx="6146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2800" b="1" dirty="0">
                <a:solidFill>
                  <a:srgbClr val="000000"/>
                </a:solidFill>
              </a:rPr>
              <a:t>Building command</a:t>
            </a:r>
          </a:p>
          <a:p>
            <a:pPr lvl="0"/>
            <a:r>
              <a:rPr lang="en-IN" sz="2800" dirty="0"/>
              <a:t>./</a:t>
            </a:r>
            <a:r>
              <a:rPr lang="en-IN" sz="2800" dirty="0" err="1"/>
              <a:t>waf</a:t>
            </a:r>
            <a:r>
              <a:rPr lang="en-IN" sz="2800" dirty="0"/>
              <a:t> –run scratch/</a:t>
            </a:r>
            <a:r>
              <a:rPr lang="en-IN" sz="2800" dirty="0" err="1"/>
              <a:t>file_name</a:t>
            </a:r>
            <a:endParaRPr lang="en-IN" sz="2800" dirty="0"/>
          </a:p>
          <a:p>
            <a:pPr lvl="0"/>
            <a:r>
              <a:rPr lang="en-IN" sz="2800" dirty="0"/>
              <a:t>(copied file inside the scratch folder)</a:t>
            </a:r>
          </a:p>
          <a:p>
            <a:pPr lvl="0"/>
            <a:endParaRPr lang="en-IN" sz="2800" b="1" dirty="0"/>
          </a:p>
          <a:p>
            <a:pPr lvl="0"/>
            <a:r>
              <a:rPr lang="en-IN" sz="2800" b="1" dirty="0"/>
              <a:t>For Animation</a:t>
            </a:r>
          </a:p>
          <a:p>
            <a:pPr lvl="0"/>
            <a:r>
              <a:rPr lang="en-IN" sz="2800" dirty="0"/>
              <a:t>Generate the xml file then run from </a:t>
            </a:r>
            <a:r>
              <a:rPr lang="en-IN" sz="2800" dirty="0" err="1"/>
              <a:t>netanim</a:t>
            </a:r>
            <a:r>
              <a:rPr lang="en-IN" sz="2800" dirty="0"/>
              <a:t> folder</a:t>
            </a:r>
          </a:p>
          <a:p>
            <a:pPr lvl="0"/>
            <a:r>
              <a:rPr lang="en-IN" sz="2800" dirty="0"/>
              <a:t>./</a:t>
            </a:r>
            <a:r>
              <a:rPr lang="en-IN" sz="2800" dirty="0" err="1"/>
              <a:t>NetAnim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583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Subnet 2 and subnet 3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82320"/>
            <a:ext cx="9144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Subnet 4 and subnet 5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2160"/>
            <a:ext cx="9144000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NS-3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 bwMode="auto">
          <a:xfrm>
            <a:off x="135600" y="1224000"/>
            <a:ext cx="8063999" cy="41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05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scratch-simulator.cc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 bwMode="auto">
          <a:xfrm>
            <a:off x="350640" y="1433160"/>
            <a:ext cx="6489360" cy="295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79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9"/>
            <a:ext cx="8382000" cy="1767832"/>
          </a:xfrm>
        </p:spPr>
        <p:txBody>
          <a:bodyPr/>
          <a:lstStyle/>
          <a:p>
            <a:pPr lvl="0"/>
            <a:r>
              <a:rPr lang="en-IN" dirty="0"/>
              <a:t>Simple network created between two nodes. Point-to-point network setup.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 smtClean="0"/>
              <a:t>First.cc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First.cc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 Statements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86410" y="1240631"/>
            <a:ext cx="6576060" cy="3512820"/>
          </a:xfrm>
        </p:spPr>
      </p:pic>
      <p:sp>
        <p:nvSpPr>
          <p:cNvPr id="5" name="Rectangle 4"/>
          <p:cNvSpPr/>
          <p:nvPr/>
        </p:nvSpPr>
        <p:spPr>
          <a:xfrm>
            <a:off x="3683000" y="658368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3528</TotalTime>
  <Words>236</Words>
  <Application>Microsoft Office PowerPoint</Application>
  <PresentationFormat>On-screen Show (4:3)</PresentationFormat>
  <Paragraphs>89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1_Beamer</vt:lpstr>
      <vt:lpstr>ns-3</vt:lpstr>
      <vt:lpstr>Getting Started With NS-3</vt:lpstr>
      <vt:lpstr>PowerPoint Presentation</vt:lpstr>
      <vt:lpstr>Basic NS-3 file</vt:lpstr>
      <vt:lpstr>scratch-simulator.cc</vt:lpstr>
      <vt:lpstr>First.cc</vt:lpstr>
      <vt:lpstr>First.cc</vt:lpstr>
      <vt:lpstr>First.cc</vt:lpstr>
      <vt:lpstr>Logging Statements</vt:lpstr>
      <vt:lpstr>Output</vt:lpstr>
      <vt:lpstr>Loading the xml file</vt:lpstr>
      <vt:lpstr>NetAnim first.cc</vt:lpstr>
      <vt:lpstr>first.py</vt:lpstr>
      <vt:lpstr>Second.cc</vt:lpstr>
      <vt:lpstr>Second.cc</vt:lpstr>
      <vt:lpstr>Second.cc</vt:lpstr>
      <vt:lpstr>OUTPUT of second.cc</vt:lpstr>
      <vt:lpstr>NetAnim ouput of second.cc</vt:lpstr>
      <vt:lpstr>Third.cc</vt:lpstr>
      <vt:lpstr>Third.cc</vt:lpstr>
      <vt:lpstr>Third.cc</vt:lpstr>
      <vt:lpstr>Third.cc</vt:lpstr>
      <vt:lpstr>Third.cc</vt:lpstr>
      <vt:lpstr>OUTPUT of third.cc</vt:lpstr>
      <vt:lpstr>NetAnim third.cc</vt:lpstr>
      <vt:lpstr>Nourishing What We Have Learnt</vt:lpstr>
      <vt:lpstr> </vt:lpstr>
      <vt:lpstr>Don’t follow me religiously Break your head to code down</vt:lpstr>
      <vt:lpstr>Subnet 1</vt:lpstr>
      <vt:lpstr>Subnet 2 and subnet 3</vt:lpstr>
      <vt:lpstr>Subnet 4 and subnet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hp</cp:lastModifiedBy>
  <cp:revision>1407</cp:revision>
  <dcterms:created xsi:type="dcterms:W3CDTF">2014-04-18T01:28:15Z</dcterms:created>
  <dcterms:modified xsi:type="dcterms:W3CDTF">2019-12-18T12:21:16Z</dcterms:modified>
</cp:coreProperties>
</file>